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62" r:id="rId3"/>
    <p:sldId id="326" r:id="rId4"/>
    <p:sldId id="354" r:id="rId5"/>
    <p:sldId id="336" r:id="rId6"/>
    <p:sldId id="335" r:id="rId7"/>
    <p:sldId id="340" r:id="rId8"/>
    <p:sldId id="339" r:id="rId9"/>
    <p:sldId id="338" r:id="rId10"/>
    <p:sldId id="347" r:id="rId11"/>
    <p:sldId id="344" r:id="rId12"/>
    <p:sldId id="342" r:id="rId13"/>
    <p:sldId id="32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grayscl/>
            <a:lum/>
          </a:blip>
          <a:srcRect/>
          <a:stretch>
            <a:fillRect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E20E-A45F-452E-95A0-4E6A0CA5F6CD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But I want you to know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that the Son of Man has authority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on earth to forgive sins.”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So he said to the man, </a:t>
            </a:r>
            <a:endParaRPr lang="en-US" sz="4000" baseline="30000" dirty="0" smtClean="0">
              <a:solidFill>
                <a:schemeClr val="bg1"/>
              </a:solidFill>
            </a:endParaRP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“I tell you, get up,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take your mat and go home.”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He got up, took his mat and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walked out in full view of them all.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This amazed everyone and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they praised God, saying,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“We have never seen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anything like this!” </a:t>
            </a:r>
            <a:endParaRPr lang="en-US" sz="4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Who Is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This Man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Called Jesus?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Mark 2:1-12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endParaRPr lang="en-US" sz="40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Who Is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This Man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Called Jesus?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Mark 2:1-12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en-US" sz="4000" dirty="0" smtClean="0">
                <a:solidFill>
                  <a:schemeClr val="bg1"/>
                </a:solidFill>
              </a:rPr>
              <a:t>A few days later, when Jesus again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 entered Capernaum, the people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heard that he had come home.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They gathered in such large numbers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 that there was no room left,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not even outside the door,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and he preached the word to them</a:t>
            </a:r>
            <a:r>
              <a:rPr lang="en-US" sz="4000" dirty="0" smtClean="0"/>
              <a:t>. </a:t>
            </a:r>
            <a:endParaRPr lang="en-US" sz="4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Some men came,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bringing to him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a paralyzed man,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carried by four of them.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Since they could not get him to Jesus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 because of the crowd,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they made an opening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in the roof above Jesus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by digging through it and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then lowered the mat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the man was lying on.</a:t>
            </a:r>
            <a:endParaRPr lang="en-US" sz="4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When Jesus saw their faith,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he said to the paralyzed man,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“Son, your sins are forgiven.”</a:t>
            </a:r>
            <a:endParaRPr lang="en-US" sz="4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Now some teachers of the law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were sitting there,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thinking to themselves,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“Why does this fellow talk like that?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He’s blaspheming!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Who can forgive sins but God alone?”</a:t>
            </a:r>
            <a:endParaRPr lang="en-US" sz="3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Immediately Jesus knew in his spirit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that this was what they were thinking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in their hearts, and he said to them,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“Why are you thinking these things?</a:t>
            </a:r>
            <a:endParaRPr lang="en-US" sz="3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32385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Which is easier: to say to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this paralyzed man,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‘Your sins are forgiven,’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or to say,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‘Get up, take your mat and walk’?</a:t>
            </a:r>
            <a:endParaRPr lang="en-US" sz="4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16969</TotalTime>
  <Words>317</Words>
  <Application>Microsoft Office PowerPoint</Application>
  <PresentationFormat>On-screen Show (16:9)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baileyh</dc:creator>
  <cp:lastModifiedBy>Avuser</cp:lastModifiedBy>
  <cp:revision>12</cp:revision>
  <dcterms:created xsi:type="dcterms:W3CDTF">2019-02-15T14:25:11Z</dcterms:created>
  <dcterms:modified xsi:type="dcterms:W3CDTF">2019-03-17T14:18:12Z</dcterms:modified>
</cp:coreProperties>
</file>