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3" r:id="rId3"/>
    <p:sldId id="262" r:id="rId4"/>
    <p:sldId id="274" r:id="rId5"/>
    <p:sldId id="294" r:id="rId6"/>
    <p:sldId id="293" r:id="rId7"/>
    <p:sldId id="292" r:id="rId8"/>
    <p:sldId id="291" r:id="rId9"/>
    <p:sldId id="290" r:id="rId10"/>
    <p:sldId id="289" r:id="rId11"/>
    <p:sldId id="296" r:id="rId12"/>
    <p:sldId id="288" r:id="rId13"/>
    <p:sldId id="287" r:id="rId14"/>
    <p:sldId id="286" r:id="rId15"/>
    <p:sldId id="285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grayscl/>
            <a:lum bright="7000"/>
          </a:blip>
          <a:srcRect/>
          <a:stretch>
            <a:fillRect l="-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E20E-A45F-452E-95A0-4E6A0CA5F6CD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00C7-D1CB-4EF3-8A26-915F5B278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ileyh\AppData\Local\Microsoft\Windows\Temporary Internet Files\Content.Outlook\BFHBBYN9\IMG_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“That evening after sunset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the people brought to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Jesus all the sick and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demon-possessed. 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whole town gathered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at the door, . . . “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1:32-33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Who Is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This Man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Called Jesus?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“The beginning of the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good news about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Jesus the Messiah,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Son of God, . . . “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“And let us run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with perseverance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race marked out for us,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fixing our eyes on Jesus,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the pioneer and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perfecter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of faith.” 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Hebrews 12:1-2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“Anyone who has seen me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has seen the Father.”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John 14:9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“I have come that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they may have life,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and have it to the full.”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John 10:10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Who Is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This Man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Called Jesus?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fodil on vacant 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Who Is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This Man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Called Jesus?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“The time has come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	The Kingdom of God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is near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	Repent and believe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good news!”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“Come, follow me,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and I will send you out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to fish for people.”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“What do you want with us,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Jesus of Nazareth?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Have you come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to destroy us?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	I know who you are –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Holy One of God!”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“Be quiet!”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“Come out of him!”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“The people were amazed at his teaching, because he taught them as one who had authority.”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9600" y="431800"/>
            <a:ext cx="7924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What is this?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A new teaching –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and with authority!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He even gives orders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to impure spirits and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they obey him.” </a:t>
            </a:r>
          </a:p>
          <a:p>
            <a:pPr marL="742950" indent="-742950" algn="ctr">
              <a:spcBef>
                <a:spcPct val="20000"/>
              </a:spcBef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Mark 1:27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</TotalTime>
  <Words>245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baileyh</dc:creator>
  <cp:lastModifiedBy>Avuser</cp:lastModifiedBy>
  <cp:revision>6</cp:revision>
  <dcterms:created xsi:type="dcterms:W3CDTF">2019-02-15T14:25:11Z</dcterms:created>
  <dcterms:modified xsi:type="dcterms:W3CDTF">2019-02-24T15:42:24Z</dcterms:modified>
</cp:coreProperties>
</file>